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FFB57D3-40E4-4161-8BB4-8DC853C7418D}" type="datetimeFigureOut">
              <a:rPr lang="en-US" smtClean="0"/>
              <a:t>5/4/2011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0F9E613-00F6-48FE-9278-ACBBB9A1DE24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1"/>
            <a:ext cx="7772400" cy="17716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Atsthma project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By: Dylan Morganti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Apex</vt:lpstr>
      <vt:lpstr>Atsthma project By: Dylan Morganti 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Atsthma project By: Dylan Morganti </dc:title>
  <dc:creator>*</dc:creator>
  <cp:lastModifiedBy>*</cp:lastModifiedBy>
  <cp:revision>1</cp:revision>
  <dcterms:created xsi:type="dcterms:W3CDTF">2011-05-04T15:48:35Z</dcterms:created>
  <dcterms:modified xsi:type="dcterms:W3CDTF">2011-05-04T15:52:28Z</dcterms:modified>
</cp:coreProperties>
</file>